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4" autoAdjust="0"/>
    <p:restoredTop sz="94660"/>
  </p:normalViewPr>
  <p:slideViewPr>
    <p:cSldViewPr snapToGrid="0">
      <p:cViewPr varScale="1">
        <p:scale>
          <a:sx n="75" d="100"/>
          <a:sy n="75" d="100"/>
        </p:scale>
        <p:origin x="22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rnadette Moure Ruiz" userId="89548e6673473b7c" providerId="Windows Live" clId="Web-{803D9FE2-9E0D-47B7-8D7F-36B1B9000C10}"/>
    <pc:docChg chg="modSld">
      <pc:chgData name="Bernadette Moure Ruiz" userId="89548e6673473b7c" providerId="Windows Live" clId="Web-{803D9FE2-9E0D-47B7-8D7F-36B1B9000C10}" dt="2018-05-03T19:10:01.488" v="3"/>
      <pc:docMkLst>
        <pc:docMk/>
      </pc:docMkLst>
      <pc:sldChg chg="addSp modSp">
        <pc:chgData name="Bernadette Moure Ruiz" userId="89548e6673473b7c" providerId="Windows Live" clId="Web-{803D9FE2-9E0D-47B7-8D7F-36B1B9000C10}" dt="2018-05-03T19:10:01.488" v="3"/>
        <pc:sldMkLst>
          <pc:docMk/>
          <pc:sldMk cId="2407595765" sldId="265"/>
        </pc:sldMkLst>
        <pc:spChg chg="mod">
          <ac:chgData name="Bernadette Moure Ruiz" userId="89548e6673473b7c" providerId="Windows Live" clId="Web-{803D9FE2-9E0D-47B7-8D7F-36B1B9000C10}" dt="2018-05-03T19:09:49.316" v="0"/>
          <ac:spMkLst>
            <pc:docMk/>
            <pc:sldMk cId="2407595765" sldId="265"/>
            <ac:spMk id="5" creationId="{8875F063-23F2-4BB5-901A-FBCDD36C5A3F}"/>
          </ac:spMkLst>
        </pc:spChg>
        <pc:picChg chg="mod">
          <ac:chgData name="Bernadette Moure Ruiz" userId="89548e6673473b7c" providerId="Windows Live" clId="Web-{803D9FE2-9E0D-47B7-8D7F-36B1B9000C10}" dt="2018-05-03T19:09:52.285" v="1"/>
          <ac:picMkLst>
            <pc:docMk/>
            <pc:sldMk cId="2407595765" sldId="265"/>
            <ac:picMk id="3" creationId="{ABFD9011-52AC-4A1B-8D02-D11018AEABC7}"/>
          </ac:picMkLst>
        </pc:picChg>
        <pc:picChg chg="add mod">
          <ac:chgData name="Bernadette Moure Ruiz" userId="89548e6673473b7c" providerId="Windows Live" clId="Web-{803D9FE2-9E0D-47B7-8D7F-36B1B9000C10}" dt="2018-05-03T19:10:01.488" v="3"/>
          <ac:picMkLst>
            <pc:docMk/>
            <pc:sldMk cId="2407595765" sldId="265"/>
            <ac:picMk id="4" creationId="{D02CFFB1-0AB5-4485-BF3A-2048A2F2B476}"/>
          </ac:picMkLst>
        </pc:picChg>
      </pc:sldChg>
    </pc:docChg>
  </pc:docChgLst>
  <pc:docChgLst>
    <pc:chgData name="Bernadette Moure Ruiz" userId="89548e6673473b7c" providerId="Windows Live" clId="Web-{AFB962C3-FD80-4402-A161-6CC0E78C0CFD}"/>
    <pc:docChg chg="modSld">
      <pc:chgData name="Bernadette Moure Ruiz" userId="89548e6673473b7c" providerId="Windows Live" clId="Web-{AFB962C3-FD80-4402-A161-6CC0E78C0CFD}" dt="2018-04-23T13:43:04.654" v="23"/>
      <pc:docMkLst>
        <pc:docMk/>
      </pc:docMkLst>
      <pc:sldChg chg="modSp">
        <pc:chgData name="Bernadette Moure Ruiz" userId="89548e6673473b7c" providerId="Windows Live" clId="Web-{AFB962C3-FD80-4402-A161-6CC0E78C0CFD}" dt="2018-04-23T13:43:03.561" v="21"/>
        <pc:sldMkLst>
          <pc:docMk/>
          <pc:sldMk cId="2709048472" sldId="260"/>
        </pc:sldMkLst>
        <pc:spChg chg="mod">
          <ac:chgData name="Bernadette Moure Ruiz" userId="89548e6673473b7c" providerId="Windows Live" clId="Web-{AFB962C3-FD80-4402-A161-6CC0E78C0CFD}" dt="2018-04-23T13:43:03.561" v="21"/>
          <ac:spMkLst>
            <pc:docMk/>
            <pc:sldMk cId="2709048472" sldId="260"/>
            <ac:spMk id="6" creationId="{666CE0BC-5B6C-438A-84DF-945ED4A76159}"/>
          </ac:spMkLst>
        </pc:spChg>
      </pc:sldChg>
    </pc:docChg>
  </pc:docChgLst>
  <pc:docChgLst>
    <pc:chgData name="Bernadette Moure Ruiz" userId="89548e6673473b7c" providerId="Windows Live" clId="Web-{FB3A84E1-96FE-4262-B189-4729F403AFE2}"/>
    <pc:docChg chg="addSld modSld">
      <pc:chgData name="Bernadette Moure Ruiz" userId="89548e6673473b7c" providerId="Windows Live" clId="Web-{FB3A84E1-96FE-4262-B189-4729F403AFE2}" dt="2018-04-18T19:27:42.220" v="48"/>
      <pc:docMkLst>
        <pc:docMk/>
      </pc:docMkLst>
      <pc:sldChg chg="addSp modSp">
        <pc:chgData name="Bernadette Moure Ruiz" userId="89548e6673473b7c" providerId="Windows Live" clId="Web-{FB3A84E1-96FE-4262-B189-4729F403AFE2}" dt="2018-04-18T19:27:31.188" v="45"/>
        <pc:sldMkLst>
          <pc:docMk/>
          <pc:sldMk cId="1820896458" sldId="256"/>
        </pc:sldMkLst>
        <pc:spChg chg="mod">
          <ac:chgData name="Bernadette Moure Ruiz" userId="89548e6673473b7c" providerId="Windows Live" clId="Web-{FB3A84E1-96FE-4262-B189-4729F403AFE2}" dt="2018-04-18T19:25:59.295" v="15"/>
          <ac:spMkLst>
            <pc:docMk/>
            <pc:sldMk cId="1820896458" sldId="256"/>
            <ac:spMk id="2" creationId="{00000000-0000-0000-0000-000000000000}"/>
          </ac:spMkLst>
        </pc:spChg>
        <pc:spChg chg="mod">
          <ac:chgData name="Bernadette Moure Ruiz" userId="89548e6673473b7c" providerId="Windows Live" clId="Web-{FB3A84E1-96FE-4262-B189-4729F403AFE2}" dt="2018-04-18T19:27:31.188" v="45"/>
          <ac:spMkLst>
            <pc:docMk/>
            <pc:sldMk cId="1820896458" sldId="256"/>
            <ac:spMk id="3" creationId="{00000000-0000-0000-0000-000000000000}"/>
          </ac:spMkLst>
        </pc:spChg>
        <pc:picChg chg="add mod">
          <ac:chgData name="Bernadette Moure Ruiz" userId="89548e6673473b7c" providerId="Windows Live" clId="Web-{FB3A84E1-96FE-4262-B189-4729F403AFE2}" dt="2018-04-18T19:27:04.016" v="17"/>
          <ac:picMkLst>
            <pc:docMk/>
            <pc:sldMk cId="1820896458" sldId="256"/>
            <ac:picMk id="4" creationId="{82A658BD-9FDC-4C8B-A9D5-0BF0E722A242}"/>
          </ac:picMkLst>
        </pc:picChg>
      </pc:sldChg>
      <pc:sldChg chg="new">
        <pc:chgData name="Bernadette Moure Ruiz" userId="89548e6673473b7c" providerId="Windows Live" clId="Web-{FB3A84E1-96FE-4262-B189-4729F403AFE2}" dt="2018-04-18T19:27:42.220" v="48"/>
        <pc:sldMkLst>
          <pc:docMk/>
          <pc:sldMk cId="459234171" sldId="257"/>
        </pc:sldMkLst>
      </pc:sldChg>
    </pc:docChg>
  </pc:docChgLst>
  <pc:docChgLst>
    <pc:chgData name="Bernadette Moure Ruiz" userId="89548e6673473b7c" providerId="Windows Live" clId="Web-{8E01B18D-8EB5-4884-8B77-FB3EBFE6BE26}"/>
    <pc:docChg chg="addSld delSld modSld sldOrd">
      <pc:chgData name="Bernadette Moure Ruiz" userId="89548e6673473b7c" providerId="Windows Live" clId="Web-{8E01B18D-8EB5-4884-8B77-FB3EBFE6BE26}" dt="2018-04-23T13:41:17.667" v="1279"/>
      <pc:docMkLst>
        <pc:docMk/>
      </pc:docMkLst>
      <pc:sldChg chg="modTransition">
        <pc:chgData name="Bernadette Moure Ruiz" userId="89548e6673473b7c" providerId="Windows Live" clId="Web-{8E01B18D-8EB5-4884-8B77-FB3EBFE6BE26}" dt="2018-04-23T13:39:56.133" v="1270"/>
        <pc:sldMkLst>
          <pc:docMk/>
          <pc:sldMk cId="1820896458" sldId="256"/>
        </pc:sldMkLst>
      </pc:sldChg>
      <pc:sldChg chg="modSp modTransition">
        <pc:chgData name="Bernadette Moure Ruiz" userId="89548e6673473b7c" providerId="Windows Live" clId="Web-{8E01B18D-8EB5-4884-8B77-FB3EBFE6BE26}" dt="2018-04-23T13:40:02.914" v="1271"/>
        <pc:sldMkLst>
          <pc:docMk/>
          <pc:sldMk cId="459234171" sldId="257"/>
        </pc:sldMkLst>
        <pc:spChg chg="mod">
          <ac:chgData name="Bernadette Moure Ruiz" userId="89548e6673473b7c" providerId="Windows Live" clId="Web-{8E01B18D-8EB5-4884-8B77-FB3EBFE6BE26}" dt="2018-04-23T12:24:18.506" v="9"/>
          <ac:spMkLst>
            <pc:docMk/>
            <pc:sldMk cId="459234171" sldId="257"/>
            <ac:spMk id="2" creationId="{ABB7C2C5-890F-4557-8DDC-3130E4786996}"/>
          </ac:spMkLst>
        </pc:spChg>
        <pc:spChg chg="mod">
          <ac:chgData name="Bernadette Moure Ruiz" userId="89548e6673473b7c" providerId="Windows Live" clId="Web-{8E01B18D-8EB5-4884-8B77-FB3EBFE6BE26}" dt="2018-04-23T12:28:57.328" v="183"/>
          <ac:spMkLst>
            <pc:docMk/>
            <pc:sldMk cId="459234171" sldId="257"/>
            <ac:spMk id="3" creationId="{41121664-AF16-4CEF-B8AB-0770B6B626E1}"/>
          </ac:spMkLst>
        </pc:spChg>
      </pc:sldChg>
      <pc:sldChg chg="new del">
        <pc:chgData name="Bernadette Moure Ruiz" userId="89548e6673473b7c" providerId="Windows Live" clId="Web-{8E01B18D-8EB5-4884-8B77-FB3EBFE6BE26}" dt="2018-04-23T12:31:23.457" v="204"/>
        <pc:sldMkLst>
          <pc:docMk/>
          <pc:sldMk cId="3340635632" sldId="258"/>
        </pc:sldMkLst>
      </pc:sldChg>
      <pc:sldChg chg="addSp modSp new modTransition">
        <pc:chgData name="Bernadette Moure Ruiz" userId="89548e6673473b7c" providerId="Windows Live" clId="Web-{8E01B18D-8EB5-4884-8B77-FB3EBFE6BE26}" dt="2018-04-23T13:40:20.727" v="1273"/>
        <pc:sldMkLst>
          <pc:docMk/>
          <pc:sldMk cId="3435734050" sldId="258"/>
        </pc:sldMkLst>
        <pc:spChg chg="mod">
          <ac:chgData name="Bernadette Moure Ruiz" userId="89548e6673473b7c" providerId="Windows Live" clId="Web-{8E01B18D-8EB5-4884-8B77-FB3EBFE6BE26}" dt="2018-04-23T12:31:39.880" v="210"/>
          <ac:spMkLst>
            <pc:docMk/>
            <pc:sldMk cId="3435734050" sldId="258"/>
            <ac:spMk id="2" creationId="{E234058C-EBEC-4305-AF3C-7C38850F3AA7}"/>
          </ac:spMkLst>
        </pc:spChg>
        <pc:spChg chg="mod">
          <ac:chgData name="Bernadette Moure Ruiz" userId="89548e6673473b7c" providerId="Windows Live" clId="Web-{8E01B18D-8EB5-4884-8B77-FB3EBFE6BE26}" dt="2018-04-23T13:23:57.067" v="791"/>
          <ac:spMkLst>
            <pc:docMk/>
            <pc:sldMk cId="3435734050" sldId="258"/>
            <ac:spMk id="3" creationId="{735C7C27-3F8D-45CB-B877-4CDC376FF4BB}"/>
          </ac:spMkLst>
        </pc:spChg>
        <pc:spChg chg="mod">
          <ac:chgData name="Bernadette Moure Ruiz" userId="89548e6673473b7c" providerId="Windows Live" clId="Web-{8E01B18D-8EB5-4884-8B77-FB3EBFE6BE26}" dt="2018-04-23T13:23:49.566" v="788"/>
          <ac:spMkLst>
            <pc:docMk/>
            <pc:sldMk cId="3435734050" sldId="258"/>
            <ac:spMk id="4" creationId="{CDD55B7F-ECFA-4ADC-946F-853F72C4DD64}"/>
          </ac:spMkLst>
        </pc:spChg>
        <pc:picChg chg="add mod">
          <ac:chgData name="Bernadette Moure Ruiz" userId="89548e6673473b7c" providerId="Windows Live" clId="Web-{8E01B18D-8EB5-4884-8B77-FB3EBFE6BE26}" dt="2018-04-23T13:24:30.364" v="794"/>
          <ac:picMkLst>
            <pc:docMk/>
            <pc:sldMk cId="3435734050" sldId="258"/>
            <ac:picMk id="5" creationId="{731CF1FB-6EE7-420C-834C-57CF0B188884}"/>
          </ac:picMkLst>
        </pc:picChg>
      </pc:sldChg>
      <pc:sldChg chg="modSp new del ord">
        <pc:chgData name="Bernadette Moure Ruiz" userId="89548e6673473b7c" providerId="Windows Live" clId="Web-{8E01B18D-8EB5-4884-8B77-FB3EBFE6BE26}" dt="2018-04-23T12:31:20.520" v="203"/>
        <pc:sldMkLst>
          <pc:docMk/>
          <pc:sldMk cId="549834864" sldId="259"/>
        </pc:sldMkLst>
        <pc:spChg chg="mod">
          <ac:chgData name="Bernadette Moure Ruiz" userId="89548e6673473b7c" providerId="Windows Live" clId="Web-{8E01B18D-8EB5-4884-8B77-FB3EBFE6BE26}" dt="2018-04-23T12:30:19.408" v="199"/>
          <ac:spMkLst>
            <pc:docMk/>
            <pc:sldMk cId="549834864" sldId="259"/>
            <ac:spMk id="2" creationId="{057EFE2A-D512-4779-9BD0-03EB77F89E1E}"/>
          </ac:spMkLst>
        </pc:spChg>
        <pc:spChg chg="mod">
          <ac:chgData name="Bernadette Moure Ruiz" userId="89548e6673473b7c" providerId="Windows Live" clId="Web-{8E01B18D-8EB5-4884-8B77-FB3EBFE6BE26}" dt="2018-04-23T12:31:06.425" v="201"/>
          <ac:spMkLst>
            <pc:docMk/>
            <pc:sldMk cId="549834864" sldId="259"/>
            <ac:spMk id="4" creationId="{CC369C8B-9B14-46DB-8E98-074A69E82F7E}"/>
          </ac:spMkLst>
        </pc:spChg>
        <pc:spChg chg="mod">
          <ac:chgData name="Bernadette Moure Ruiz" userId="89548e6673473b7c" providerId="Windows Live" clId="Web-{8E01B18D-8EB5-4884-8B77-FB3EBFE6BE26}" dt="2018-04-23T12:31:16.926" v="202"/>
          <ac:spMkLst>
            <pc:docMk/>
            <pc:sldMk cId="549834864" sldId="259"/>
            <ac:spMk id="5" creationId="{0BE1723B-32A6-4E28-9BA8-11AE9FDBA1DC}"/>
          </ac:spMkLst>
        </pc:spChg>
      </pc:sldChg>
      <pc:sldChg chg="addSp modSp new modTransition">
        <pc:chgData name="Bernadette Moure Ruiz" userId="89548e6673473b7c" providerId="Windows Live" clId="Web-{8E01B18D-8EB5-4884-8B77-FB3EBFE6BE26}" dt="2018-04-23T13:40:27.946" v="1274"/>
        <pc:sldMkLst>
          <pc:docMk/>
          <pc:sldMk cId="4045957371" sldId="259"/>
        </pc:sldMkLst>
        <pc:spChg chg="add mod">
          <ac:chgData name="Bernadette Moure Ruiz" userId="89548e6673473b7c" providerId="Windows Live" clId="Web-{8E01B18D-8EB5-4884-8B77-FB3EBFE6BE26}" dt="2018-04-23T13:19:31.542" v="757"/>
          <ac:spMkLst>
            <pc:docMk/>
            <pc:sldMk cId="4045957371" sldId="259"/>
            <ac:spMk id="2" creationId="{43FE2DCF-C9F0-4175-BB91-B363B5C1CB6C}"/>
          </ac:spMkLst>
        </pc:spChg>
        <pc:picChg chg="add mod">
          <ac:chgData name="Bernadette Moure Ruiz" userId="89548e6673473b7c" providerId="Windows Live" clId="Web-{8E01B18D-8EB5-4884-8B77-FB3EBFE6BE26}" dt="2018-04-23T13:21:22.765" v="763"/>
          <ac:picMkLst>
            <pc:docMk/>
            <pc:sldMk cId="4045957371" sldId="259"/>
            <ac:picMk id="3" creationId="{0A00393C-F218-4767-9551-419A8420562C}"/>
          </ac:picMkLst>
        </pc:picChg>
        <pc:picChg chg="add mod">
          <ac:chgData name="Bernadette Moure Ruiz" userId="89548e6673473b7c" providerId="Windows Live" clId="Web-{8E01B18D-8EB5-4884-8B77-FB3EBFE6BE26}" dt="2018-04-23T13:19:44.465" v="761"/>
          <ac:picMkLst>
            <pc:docMk/>
            <pc:sldMk cId="4045957371" sldId="259"/>
            <ac:picMk id="5" creationId="{05E7AD72-F525-4DA5-9D77-F310D177098C}"/>
          </ac:picMkLst>
        </pc:picChg>
      </pc:sldChg>
      <pc:sldChg chg="addSp delSp modSp new modTransition">
        <pc:chgData name="Bernadette Moure Ruiz" userId="89548e6673473b7c" providerId="Windows Live" clId="Web-{8E01B18D-8EB5-4884-8B77-FB3EBFE6BE26}" dt="2018-04-23T13:40:52.916" v="1276"/>
        <pc:sldMkLst>
          <pc:docMk/>
          <pc:sldMk cId="2709048472" sldId="260"/>
        </pc:sldMkLst>
        <pc:spChg chg="add mod">
          <ac:chgData name="Bernadette Moure Ruiz" userId="89548e6673473b7c" providerId="Windows Live" clId="Web-{8E01B18D-8EB5-4884-8B77-FB3EBFE6BE26}" dt="2018-04-23T12:40:28.947" v="392"/>
          <ac:spMkLst>
            <pc:docMk/>
            <pc:sldMk cId="2709048472" sldId="260"/>
            <ac:spMk id="2" creationId="{B156E4F4-2CC4-4281-BC9F-5A22D0C00005}"/>
          </ac:spMkLst>
        </pc:spChg>
        <pc:spChg chg="add del mod">
          <ac:chgData name="Bernadette Moure Ruiz" userId="89548e6673473b7c" providerId="Windows Live" clId="Web-{8E01B18D-8EB5-4884-8B77-FB3EBFE6BE26}" dt="2018-04-23T12:50:05.887" v="476"/>
          <ac:spMkLst>
            <pc:docMk/>
            <pc:sldMk cId="2709048472" sldId="260"/>
            <ac:spMk id="5" creationId="{4460050B-53B1-4FAC-8357-557B6DD91055}"/>
          </ac:spMkLst>
        </pc:spChg>
        <pc:spChg chg="add mod">
          <ac:chgData name="Bernadette Moure Ruiz" userId="89548e6673473b7c" providerId="Windows Live" clId="Web-{8E01B18D-8EB5-4884-8B77-FB3EBFE6BE26}" dt="2018-04-23T12:52:14.547" v="499"/>
          <ac:spMkLst>
            <pc:docMk/>
            <pc:sldMk cId="2709048472" sldId="260"/>
            <ac:spMk id="6" creationId="{666CE0BC-5B6C-438A-84DF-945ED4A76159}"/>
          </ac:spMkLst>
        </pc:spChg>
        <pc:picChg chg="add mod">
          <ac:chgData name="Bernadette Moure Ruiz" userId="89548e6673473b7c" providerId="Windows Live" clId="Web-{8E01B18D-8EB5-4884-8B77-FB3EBFE6BE26}" dt="2018-04-23T12:50:38.732" v="494"/>
          <ac:picMkLst>
            <pc:docMk/>
            <pc:sldMk cId="2709048472" sldId="260"/>
            <ac:picMk id="3" creationId="{F8B35A73-42FC-4EA6-9F31-C5CDCFDEA824}"/>
          </ac:picMkLst>
        </pc:picChg>
      </pc:sldChg>
      <pc:sldChg chg="modSp new ord modTransition">
        <pc:chgData name="Bernadette Moure Ruiz" userId="89548e6673473b7c" providerId="Windows Live" clId="Web-{8E01B18D-8EB5-4884-8B77-FB3EBFE6BE26}" dt="2018-04-23T13:40:36.759" v="1275"/>
        <pc:sldMkLst>
          <pc:docMk/>
          <pc:sldMk cId="236830696" sldId="261"/>
        </pc:sldMkLst>
        <pc:spChg chg="mod">
          <ac:chgData name="Bernadette Moure Ruiz" userId="89548e6673473b7c" providerId="Windows Live" clId="Web-{8E01B18D-8EB5-4884-8B77-FB3EBFE6BE26}" dt="2018-04-23T12:41:46.527" v="425"/>
          <ac:spMkLst>
            <pc:docMk/>
            <pc:sldMk cId="236830696" sldId="261"/>
            <ac:spMk id="2" creationId="{CFEE2ED4-63BD-4487-A719-3A62E01986BE}"/>
          </ac:spMkLst>
        </pc:spChg>
        <pc:spChg chg="mod">
          <ac:chgData name="Bernadette Moure Ruiz" userId="89548e6673473b7c" providerId="Windows Live" clId="Web-{8E01B18D-8EB5-4884-8B77-FB3EBFE6BE26}" dt="2018-04-23T12:44:12.251" v="456"/>
          <ac:spMkLst>
            <pc:docMk/>
            <pc:sldMk cId="236830696" sldId="261"/>
            <ac:spMk id="3" creationId="{69356DD5-E649-4B65-A1C5-8BC64F9B0BEF}"/>
          </ac:spMkLst>
        </pc:spChg>
        <pc:spChg chg="mod">
          <ac:chgData name="Bernadette Moure Ruiz" userId="89548e6673473b7c" providerId="Windows Live" clId="Web-{8E01B18D-8EB5-4884-8B77-FB3EBFE6BE26}" dt="2018-04-23T12:43:24.858" v="448"/>
          <ac:spMkLst>
            <pc:docMk/>
            <pc:sldMk cId="236830696" sldId="261"/>
            <ac:spMk id="4" creationId="{31B136F6-A4A6-46A9-9357-C68E5820183B}"/>
          </ac:spMkLst>
        </pc:spChg>
        <pc:spChg chg="mod">
          <ac:chgData name="Bernadette Moure Ruiz" userId="89548e6673473b7c" providerId="Windows Live" clId="Web-{8E01B18D-8EB5-4884-8B77-FB3EBFE6BE26}" dt="2018-04-23T12:44:43.361" v="462"/>
          <ac:spMkLst>
            <pc:docMk/>
            <pc:sldMk cId="236830696" sldId="261"/>
            <ac:spMk id="5" creationId="{264715D3-6EA0-4B44-A429-CE47903C13C1}"/>
          </ac:spMkLst>
        </pc:spChg>
        <pc:spChg chg="mod">
          <ac:chgData name="Bernadette Moure Ruiz" userId="89548e6673473b7c" providerId="Windows Live" clId="Web-{8E01B18D-8EB5-4884-8B77-FB3EBFE6BE26}" dt="2018-04-23T12:43:38.828" v="450"/>
          <ac:spMkLst>
            <pc:docMk/>
            <pc:sldMk cId="236830696" sldId="261"/>
            <ac:spMk id="6" creationId="{37FFD9EB-61F2-4051-902E-2E8F5F0CC1F3}"/>
          </ac:spMkLst>
        </pc:spChg>
        <pc:spChg chg="mod">
          <ac:chgData name="Bernadette Moure Ruiz" userId="89548e6673473b7c" providerId="Windows Live" clId="Web-{8E01B18D-8EB5-4884-8B77-FB3EBFE6BE26}" dt="2018-04-23T12:44:36.361" v="461"/>
          <ac:spMkLst>
            <pc:docMk/>
            <pc:sldMk cId="236830696" sldId="261"/>
            <ac:spMk id="7" creationId="{378C9BB4-D95D-4B19-BF82-56788F1780F6}"/>
          </ac:spMkLst>
        </pc:spChg>
        <pc:spChg chg="mod">
          <ac:chgData name="Bernadette Moure Ruiz" userId="89548e6673473b7c" providerId="Windows Live" clId="Web-{8E01B18D-8EB5-4884-8B77-FB3EBFE6BE26}" dt="2018-04-23T12:43:44.937" v="451"/>
          <ac:spMkLst>
            <pc:docMk/>
            <pc:sldMk cId="236830696" sldId="261"/>
            <ac:spMk id="8" creationId="{08ABA21F-DC71-4B96-AB70-DE375C338F11}"/>
          </ac:spMkLst>
        </pc:spChg>
      </pc:sldChg>
      <pc:sldChg chg="addSp delSp modSp new modTransition">
        <pc:chgData name="Bernadette Moure Ruiz" userId="89548e6673473b7c" providerId="Windows Live" clId="Web-{8E01B18D-8EB5-4884-8B77-FB3EBFE6BE26}" dt="2018-04-23T13:41:01.322" v="1277"/>
        <pc:sldMkLst>
          <pc:docMk/>
          <pc:sldMk cId="1650557521" sldId="262"/>
        </pc:sldMkLst>
        <pc:spChg chg="mod">
          <ac:chgData name="Bernadette Moure Ruiz" userId="89548e6673473b7c" providerId="Windows Live" clId="Web-{8E01B18D-8EB5-4884-8B77-FB3EBFE6BE26}" dt="2018-04-23T13:06:46.377" v="617"/>
          <ac:spMkLst>
            <pc:docMk/>
            <pc:sldMk cId="1650557521" sldId="262"/>
            <ac:spMk id="2" creationId="{683E1737-81E4-4A2F-BA4A-CAFA92E4B1F4}"/>
          </ac:spMkLst>
        </pc:spChg>
        <pc:spChg chg="mod">
          <ac:chgData name="Bernadette Moure Ruiz" userId="89548e6673473b7c" providerId="Windows Live" clId="Web-{8E01B18D-8EB5-4884-8B77-FB3EBFE6BE26}" dt="2018-04-23T13:25:30.085" v="811"/>
          <ac:spMkLst>
            <pc:docMk/>
            <pc:sldMk cId="1650557521" sldId="262"/>
            <ac:spMk id="3" creationId="{FDE3F085-C782-43F2-8FB3-E1CC4BB06648}"/>
          </ac:spMkLst>
        </pc:spChg>
        <pc:spChg chg="mod">
          <ac:chgData name="Bernadette Moure Ruiz" userId="89548e6673473b7c" providerId="Windows Live" clId="Web-{8E01B18D-8EB5-4884-8B77-FB3EBFE6BE26}" dt="2018-04-23T13:25:34.632" v="815"/>
          <ac:spMkLst>
            <pc:docMk/>
            <pc:sldMk cId="1650557521" sldId="262"/>
            <ac:spMk id="4" creationId="{F42582D1-C4B0-4CEB-B553-696C9A4D7003}"/>
          </ac:spMkLst>
        </pc:spChg>
        <pc:spChg chg="add mod">
          <ac:chgData name="Bernadette Moure Ruiz" userId="89548e6673473b7c" providerId="Windows Live" clId="Web-{8E01B18D-8EB5-4884-8B77-FB3EBFE6BE26}" dt="2018-04-23T13:12:48.748" v="737"/>
          <ac:spMkLst>
            <pc:docMk/>
            <pc:sldMk cId="1650557521" sldId="262"/>
            <ac:spMk id="11" creationId="{04DFF8F5-8580-4C87-8D80-D4E0C2FD07EC}"/>
          </ac:spMkLst>
        </pc:spChg>
        <pc:picChg chg="add mod">
          <ac:chgData name="Bernadette Moure Ruiz" userId="89548e6673473b7c" providerId="Windows Live" clId="Web-{8E01B18D-8EB5-4884-8B77-FB3EBFE6BE26}" dt="2018-04-23T13:25:38.023" v="817"/>
          <ac:picMkLst>
            <pc:docMk/>
            <pc:sldMk cId="1650557521" sldId="262"/>
            <ac:picMk id="5" creationId="{9E12E854-BDEB-4438-A8EA-A608AB8A8A93}"/>
          </ac:picMkLst>
        </pc:picChg>
        <pc:picChg chg="add del mod">
          <ac:chgData name="Bernadette Moure Ruiz" userId="89548e6673473b7c" providerId="Windows Live" clId="Web-{8E01B18D-8EB5-4884-8B77-FB3EBFE6BE26}" dt="2018-04-23T13:08:58.100" v="648"/>
          <ac:picMkLst>
            <pc:docMk/>
            <pc:sldMk cId="1650557521" sldId="262"/>
            <ac:picMk id="7" creationId="{96510279-6F3C-46D2-B815-30DC8311853B}"/>
          </ac:picMkLst>
        </pc:picChg>
        <pc:picChg chg="add mod">
          <ac:chgData name="Bernadette Moure Ruiz" userId="89548e6673473b7c" providerId="Windows Live" clId="Web-{8E01B18D-8EB5-4884-8B77-FB3EBFE6BE26}" dt="2018-04-23T13:11:29.136" v="655"/>
          <ac:picMkLst>
            <pc:docMk/>
            <pc:sldMk cId="1650557521" sldId="262"/>
            <ac:picMk id="9" creationId="{D75B95E6-156D-477C-AD15-454D4D4D1876}"/>
          </ac:picMkLst>
        </pc:picChg>
      </pc:sldChg>
      <pc:sldChg chg="addSp modSp new modTransition">
        <pc:chgData name="Bernadette Moure Ruiz" userId="89548e6673473b7c" providerId="Windows Live" clId="Web-{8E01B18D-8EB5-4884-8B77-FB3EBFE6BE26}" dt="2018-04-23T13:41:10.588" v="1278"/>
        <pc:sldMkLst>
          <pc:docMk/>
          <pc:sldMk cId="225176204" sldId="263"/>
        </pc:sldMkLst>
        <pc:picChg chg="add mod">
          <ac:chgData name="Bernadette Moure Ruiz" userId="89548e6673473b7c" providerId="Windows Live" clId="Web-{8E01B18D-8EB5-4884-8B77-FB3EBFE6BE26}" dt="2018-04-23T13:15:45.691" v="749"/>
          <ac:picMkLst>
            <pc:docMk/>
            <pc:sldMk cId="225176204" sldId="263"/>
            <ac:picMk id="2" creationId="{8DEB255C-222D-4A24-9C8B-548AA970E318}"/>
          </ac:picMkLst>
        </pc:picChg>
      </pc:sldChg>
      <pc:sldChg chg="addSp modSp new modTransition">
        <pc:chgData name="Bernadette Moure Ruiz" userId="89548e6673473b7c" providerId="Windows Live" clId="Web-{8E01B18D-8EB5-4884-8B77-FB3EBFE6BE26}" dt="2018-04-23T13:41:17.667" v="1279"/>
        <pc:sldMkLst>
          <pc:docMk/>
          <pc:sldMk cId="2890001478" sldId="264"/>
        </pc:sldMkLst>
        <pc:spChg chg="mod">
          <ac:chgData name="Bernadette Moure Ruiz" userId="89548e6673473b7c" providerId="Windows Live" clId="Web-{8E01B18D-8EB5-4884-8B77-FB3EBFE6BE26}" dt="2018-04-23T13:27:09.932" v="845"/>
          <ac:spMkLst>
            <pc:docMk/>
            <pc:sldMk cId="2890001478" sldId="264"/>
            <ac:spMk id="2" creationId="{16262DCA-4B86-459A-97ED-F046D8CB8812}"/>
          </ac:spMkLst>
        </pc:spChg>
        <pc:spChg chg="mod">
          <ac:chgData name="Bernadette Moure Ruiz" userId="89548e6673473b7c" providerId="Windows Live" clId="Web-{8E01B18D-8EB5-4884-8B77-FB3EBFE6BE26}" dt="2018-04-23T13:34:39.732" v="1226"/>
          <ac:spMkLst>
            <pc:docMk/>
            <pc:sldMk cId="2890001478" sldId="264"/>
            <ac:spMk id="3" creationId="{0AEB645C-5E8D-4471-AA3A-530492C64F05}"/>
          </ac:spMkLst>
        </pc:spChg>
        <pc:picChg chg="add mod">
          <ac:chgData name="Bernadette Moure Ruiz" userId="89548e6673473b7c" providerId="Windows Live" clId="Web-{8E01B18D-8EB5-4884-8B77-FB3EBFE6BE26}" dt="2018-04-23T13:26:42.728" v="822"/>
          <ac:picMkLst>
            <pc:docMk/>
            <pc:sldMk cId="2890001478" sldId="264"/>
            <ac:picMk id="4" creationId="{889ACDB1-E9A7-4FFE-BBAD-2ECF88DAAEF0}"/>
          </ac:picMkLst>
        </pc:picChg>
      </pc:sldChg>
      <pc:sldChg chg="addSp modSp new">
        <pc:chgData name="Bernadette Moure Ruiz" userId="89548e6673473b7c" providerId="Windows Live" clId="Web-{8E01B18D-8EB5-4884-8B77-FB3EBFE6BE26}" dt="2018-04-23T13:39:01.303" v="1268"/>
        <pc:sldMkLst>
          <pc:docMk/>
          <pc:sldMk cId="2407595765" sldId="265"/>
        </pc:sldMkLst>
        <pc:spChg chg="mod">
          <ac:chgData name="Bernadette Moure Ruiz" userId="89548e6673473b7c" providerId="Windows Live" clId="Web-{8E01B18D-8EB5-4884-8B77-FB3EBFE6BE26}" dt="2018-04-23T13:38:56.303" v="1265"/>
          <ac:spMkLst>
            <pc:docMk/>
            <pc:sldMk cId="2407595765" sldId="265"/>
            <ac:spMk id="2" creationId="{432B69FA-56E1-4C1B-A137-53BC565C2E5B}"/>
          </ac:spMkLst>
        </pc:spChg>
        <pc:spChg chg="add mod">
          <ac:chgData name="Bernadette Moure Ruiz" userId="89548e6673473b7c" providerId="Windows Live" clId="Web-{8E01B18D-8EB5-4884-8B77-FB3EBFE6BE26}" dt="2018-04-23T13:38:31.661" v="1259"/>
          <ac:spMkLst>
            <pc:docMk/>
            <pc:sldMk cId="2407595765" sldId="265"/>
            <ac:spMk id="5" creationId="{8875F063-23F2-4BB5-901A-FBCDD36C5A3F}"/>
          </ac:spMkLst>
        </pc:spChg>
        <pc:picChg chg="add mod">
          <ac:chgData name="Bernadette Moure Ruiz" userId="89548e6673473b7c" providerId="Windows Live" clId="Web-{8E01B18D-8EB5-4884-8B77-FB3EBFE6BE26}" dt="2018-04-23T13:39:01.303" v="1268"/>
          <ac:picMkLst>
            <pc:docMk/>
            <pc:sldMk cId="2407595765" sldId="265"/>
            <ac:picMk id="3" creationId="{ABFD9011-52AC-4A1B-8D02-D11018AEABC7}"/>
          </ac:picMkLst>
        </pc:pic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5/3/2018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5/3/2018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30578ACC-22D6-47C1-A373-4FD133E34F3C}" type="datetimeFigureOut">
              <a:rPr lang="en-US" dirty="0"/>
              <a:t>5/3/2018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5/3/2018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80322" y="3030008"/>
            <a:ext cx="4698355" cy="2906179"/>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5594123" y="3030008"/>
            <a:ext cx="4700059" cy="2906179"/>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5/3/2018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5/3/2018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5/3/2018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E331444B-B92B-4E27-8C94-BB93EAF5CB18}" type="datetimeFigureOut">
              <a:rPr lang="en-US" dirty="0"/>
              <a:t>5/3/2018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363EFA5E-FA76-400D-B3DC-F0BA90E6D107}" type="datetimeFigureOut">
              <a:rPr lang="en-US" dirty="0"/>
              <a:t>5/3/2018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446C117F-5CCF-4837-BE5F-2B92066CAFAF}" type="datetimeFigureOut">
              <a:rPr lang="en-US" dirty="0"/>
              <a:t>5/3/2018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84EB90BD-B6CE-46B7-997F-7313B992CCDC}" type="datetimeFigureOut">
              <a:rPr lang="en-US" dirty="0"/>
              <a:t>5/3/2018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CDB9D11F-B188-461D-B23F-39381795C052}" type="datetimeFigureOut">
              <a:rPr lang="en-US" dirty="0"/>
              <a:t>5/3/2018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2E6D8D9-55A2-4063-B0F3-121F44549695}" type="datetimeFigureOut">
              <a:rPr lang="en-US" dirty="0"/>
              <a:t>5/3/2018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3" name="Date Placeholder 2"/>
          <p:cNvSpPr>
            <a:spLocks noGrp="1"/>
          </p:cNvSpPr>
          <p:nvPr>
            <p:ph type="dt" sz="half" idx="10"/>
          </p:nvPr>
        </p:nvSpPr>
        <p:spPr/>
        <p:txBody>
          <a:bodyPr/>
          <a:lstStyle/>
          <a:p>
            <a:fld id="{D4B24536-994D-4021-A283-9F449C0DB509}" type="datetimeFigureOut">
              <a:rPr lang="en-US" dirty="0"/>
              <a:t>5/3/2018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3" name="Date Placeholder 2"/>
          <p:cNvSpPr>
            <a:spLocks noGrp="1"/>
          </p:cNvSpPr>
          <p:nvPr>
            <p:ph type="dt" sz="half" idx="10"/>
          </p:nvPr>
        </p:nvSpPr>
        <p:spPr/>
        <p:txBody>
          <a:bodyPr/>
          <a:lstStyle/>
          <a:p>
            <a:fld id="{3CBBBB78-C96F-47B7-AB17-D852CA960AC9}" type="datetimeFigureOut">
              <a:rPr lang="en-US" dirty="0"/>
              <a:t>5/3/2018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5/3/2018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5/3/2018</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5/3/2018</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0322" y="2733709"/>
            <a:ext cx="8144134" cy="1574353"/>
          </a:xfrm>
        </p:spPr>
        <p:txBody>
          <a:bodyPr/>
          <a:lstStyle/>
          <a:p>
            <a:r>
              <a:rPr lang="es-ES" dirty="0"/>
              <a:t>Plataforma Moodle – Colegio Santa María</a:t>
            </a:r>
          </a:p>
        </p:txBody>
      </p:sp>
      <p:sp>
        <p:nvSpPr>
          <p:cNvPr id="3" name="Subtítulo 2"/>
          <p:cNvSpPr>
            <a:spLocks noGrp="1"/>
          </p:cNvSpPr>
          <p:nvPr>
            <p:ph type="subTitle" idx="1"/>
          </p:nvPr>
        </p:nvSpPr>
        <p:spPr/>
        <p:txBody>
          <a:bodyPr vert="horz" lIns="91440" tIns="45720" rIns="91440" bIns="45720" rtlCol="0" anchor="t">
            <a:normAutofit/>
          </a:bodyPr>
          <a:lstStyle/>
          <a:p>
            <a:r>
              <a:rPr lang="es-ES" dirty="0"/>
              <a:t>Recurso Educativo </a:t>
            </a:r>
          </a:p>
        </p:txBody>
      </p:sp>
      <p:pic>
        <p:nvPicPr>
          <p:cNvPr id="4" name="Imagen 4" descr="Imagen que contiene sala, casa de apuestas, escena&#10;&#10;Descripción generada con confianza alta">
            <a:extLst>
              <a:ext uri="{FF2B5EF4-FFF2-40B4-BE49-F238E27FC236}">
                <a16:creationId xmlns:a16="http://schemas.microsoft.com/office/drawing/2014/main" id="{82A658BD-9FDC-4C8B-A9D5-0BF0E722A242}"/>
              </a:ext>
            </a:extLst>
          </p:cNvPr>
          <p:cNvPicPr>
            <a:picLocks noChangeAspect="1"/>
          </p:cNvPicPr>
          <p:nvPr/>
        </p:nvPicPr>
        <p:blipFill>
          <a:blip r:embed="rId2"/>
          <a:stretch>
            <a:fillRect/>
          </a:stretch>
        </p:blipFill>
        <p:spPr>
          <a:xfrm>
            <a:off x="9339532" y="3250721"/>
            <a:ext cx="2743200" cy="2743200"/>
          </a:xfrm>
          <a:prstGeom prst="rect">
            <a:avLst/>
          </a:prstGeom>
        </p:spPr>
      </p:pic>
    </p:spTree>
    <p:extLst>
      <p:ext uri="{BB962C8B-B14F-4D97-AF65-F5344CB8AC3E}">
        <p14:creationId xmlns:p14="http://schemas.microsoft.com/office/powerpoint/2010/main" val="1820896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B7C2C5-890F-4557-8DDC-3130E4786996}"/>
              </a:ext>
            </a:extLst>
          </p:cNvPr>
          <p:cNvSpPr>
            <a:spLocks noGrp="1"/>
          </p:cNvSpPr>
          <p:nvPr>
            <p:ph type="title"/>
          </p:nvPr>
        </p:nvSpPr>
        <p:spPr/>
        <p:txBody>
          <a:bodyPr/>
          <a:lstStyle/>
          <a:p>
            <a:r>
              <a:rPr lang="es-ES" dirty="0"/>
              <a:t>Plataforma: Software basado en la Web</a:t>
            </a:r>
          </a:p>
        </p:txBody>
      </p:sp>
      <p:sp>
        <p:nvSpPr>
          <p:cNvPr id="3" name="Marcador de contenido 2">
            <a:extLst>
              <a:ext uri="{FF2B5EF4-FFF2-40B4-BE49-F238E27FC236}">
                <a16:creationId xmlns:a16="http://schemas.microsoft.com/office/drawing/2014/main" id="{41121664-AF16-4CEF-B8AB-0770B6B626E1}"/>
              </a:ext>
            </a:extLst>
          </p:cNvPr>
          <p:cNvSpPr>
            <a:spLocks noGrp="1"/>
          </p:cNvSpPr>
          <p:nvPr>
            <p:ph idx="1"/>
          </p:nvPr>
        </p:nvSpPr>
        <p:spPr>
          <a:xfrm>
            <a:off x="326535" y="1969480"/>
            <a:ext cx="11573288" cy="4619851"/>
          </a:xfrm>
        </p:spPr>
        <p:txBody>
          <a:bodyPr vert="horz" lIns="91440" tIns="45720" rIns="91440" bIns="45720" rtlCol="0" anchor="t">
            <a:normAutofit/>
          </a:bodyPr>
          <a:lstStyle/>
          <a:p>
            <a:r>
              <a:rPr lang="es-ES" dirty="0"/>
              <a:t>Permite crear y compartir recursos para el aprendizaje</a:t>
            </a:r>
          </a:p>
          <a:p>
            <a:pPr marL="0" indent="0">
              <a:buNone/>
            </a:pPr>
            <a:endParaRPr lang="es-ES" dirty="0"/>
          </a:p>
          <a:p>
            <a:r>
              <a:rPr lang="es-ES" dirty="0"/>
              <a:t>Controla la forma de participación y la evaluación del desempeño</a:t>
            </a:r>
          </a:p>
          <a:p>
            <a:pPr marL="0" indent="0">
              <a:buNone/>
            </a:pPr>
            <a:endParaRPr lang="es-ES" dirty="0"/>
          </a:p>
          <a:p>
            <a:r>
              <a:rPr lang="es-ES" dirty="0"/>
              <a:t>Gestión del proceso Enseñanza - Aprendizaje – Optimiza tiempos</a:t>
            </a:r>
          </a:p>
          <a:p>
            <a:endParaRPr lang="es-ES" dirty="0"/>
          </a:p>
          <a:p>
            <a:r>
              <a:rPr lang="es-ES" dirty="0"/>
              <a:t>Ofrece espacio de trabajos compartidos para facilitar el intercambio de contenidos y de información</a:t>
            </a:r>
          </a:p>
          <a:p>
            <a:endParaRPr lang="es-ES" dirty="0"/>
          </a:p>
          <a:p>
            <a:r>
              <a:rPr lang="es-ES" dirty="0"/>
              <a:t>Incorporan herramientas de comunicación y de generación de recursos</a:t>
            </a:r>
          </a:p>
        </p:txBody>
      </p:sp>
    </p:spTree>
    <p:extLst>
      <p:ext uri="{BB962C8B-B14F-4D97-AF65-F5344CB8AC3E}">
        <p14:creationId xmlns:p14="http://schemas.microsoft.com/office/powerpoint/2010/main" val="4592341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34058C-EBEC-4305-AF3C-7C38850F3AA7}"/>
              </a:ext>
            </a:extLst>
          </p:cNvPr>
          <p:cNvSpPr>
            <a:spLocks noGrp="1"/>
          </p:cNvSpPr>
          <p:nvPr>
            <p:ph type="title"/>
          </p:nvPr>
        </p:nvSpPr>
        <p:spPr/>
        <p:txBody>
          <a:bodyPr/>
          <a:lstStyle/>
          <a:p>
            <a:r>
              <a:rPr lang="es-ES" dirty="0"/>
              <a:t>Beneficios de su uso:</a:t>
            </a:r>
          </a:p>
        </p:txBody>
      </p:sp>
      <p:sp>
        <p:nvSpPr>
          <p:cNvPr id="3" name="Marcador de contenido 2">
            <a:extLst>
              <a:ext uri="{FF2B5EF4-FFF2-40B4-BE49-F238E27FC236}">
                <a16:creationId xmlns:a16="http://schemas.microsoft.com/office/drawing/2014/main" id="{735C7C27-3F8D-45CB-B877-4CDC376FF4BB}"/>
              </a:ext>
            </a:extLst>
          </p:cNvPr>
          <p:cNvSpPr>
            <a:spLocks noGrp="1"/>
          </p:cNvSpPr>
          <p:nvPr>
            <p:ph sz="half" idx="1"/>
          </p:nvPr>
        </p:nvSpPr>
        <p:spPr>
          <a:xfrm>
            <a:off x="220879" y="2314461"/>
            <a:ext cx="5684475" cy="2926964"/>
          </a:xfr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lnSpcReduction="10000"/>
          </a:bodyPr>
          <a:lstStyle/>
          <a:p>
            <a:r>
              <a:rPr lang="es-ES" b="1" dirty="0"/>
              <a:t>Aprendizaje Centralizado</a:t>
            </a:r>
          </a:p>
          <a:p>
            <a:pPr marL="0" indent="0">
              <a:buNone/>
            </a:pPr>
            <a:endParaRPr lang="es-ES" b="1" dirty="0"/>
          </a:p>
          <a:p>
            <a:endParaRPr lang="es-ES" b="1" dirty="0"/>
          </a:p>
          <a:p>
            <a:r>
              <a:rPr lang="es-ES" b="1" dirty="0"/>
              <a:t>Seguimiento y creación de informes</a:t>
            </a:r>
          </a:p>
          <a:p>
            <a:endParaRPr lang="es-ES" b="1" dirty="0"/>
          </a:p>
          <a:p>
            <a:pPr marL="0" indent="0">
              <a:buNone/>
            </a:pPr>
            <a:endParaRPr lang="es-ES" b="1" dirty="0"/>
          </a:p>
          <a:p>
            <a:r>
              <a:rPr lang="es-ES" b="1" dirty="0"/>
              <a:t>Proceso de aprendizaje simplificado</a:t>
            </a:r>
          </a:p>
        </p:txBody>
      </p:sp>
      <p:sp>
        <p:nvSpPr>
          <p:cNvPr id="4" name="Marcador de contenido 3">
            <a:extLst>
              <a:ext uri="{FF2B5EF4-FFF2-40B4-BE49-F238E27FC236}">
                <a16:creationId xmlns:a16="http://schemas.microsoft.com/office/drawing/2014/main" id="{CDD55B7F-ECFA-4ADC-946F-853F72C4DD64}"/>
              </a:ext>
            </a:extLst>
          </p:cNvPr>
          <p:cNvSpPr>
            <a:spLocks noGrp="1"/>
          </p:cNvSpPr>
          <p:nvPr>
            <p:ph sz="half" idx="2"/>
          </p:nvPr>
        </p:nvSpPr>
        <p:spPr>
          <a:xfrm>
            <a:off x="6008739" y="2314461"/>
            <a:ext cx="6078380" cy="2926964"/>
          </a:xfr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lnSpcReduction="10000"/>
          </a:bodyPr>
          <a:lstStyle/>
          <a:p>
            <a:r>
              <a:rPr lang="es-ES" b="1" dirty="0"/>
              <a:t>Ahorro de tiempo - Optimización de la tarea</a:t>
            </a:r>
          </a:p>
          <a:p>
            <a:endParaRPr lang="es-ES" b="1" dirty="0"/>
          </a:p>
          <a:p>
            <a:r>
              <a:rPr lang="es-ES" b="1" dirty="0"/>
              <a:t>Mayor participación de los alumnos y colaboración profesor/alumno</a:t>
            </a:r>
          </a:p>
          <a:p>
            <a:endParaRPr lang="es-ES" b="1" dirty="0"/>
          </a:p>
          <a:p>
            <a:r>
              <a:rPr lang="es-ES" b="1" dirty="0"/>
              <a:t>Comunidad Educativa</a:t>
            </a:r>
          </a:p>
          <a:p>
            <a:endParaRPr lang="es-ES" b="1" dirty="0"/>
          </a:p>
          <a:p>
            <a:endParaRPr lang="es-ES" b="1" dirty="0"/>
          </a:p>
        </p:txBody>
      </p:sp>
      <p:pic>
        <p:nvPicPr>
          <p:cNvPr id="5" name="Imagen 5" descr="Imagen que contiene captura de pantalla&#10;&#10;Descripción generada con confianza muy alta">
            <a:extLst>
              <a:ext uri="{FF2B5EF4-FFF2-40B4-BE49-F238E27FC236}">
                <a16:creationId xmlns:a16="http://schemas.microsoft.com/office/drawing/2014/main" id="{731CF1FB-6EE7-420C-834C-57CF0B188884}"/>
              </a:ext>
            </a:extLst>
          </p:cNvPr>
          <p:cNvPicPr>
            <a:picLocks noChangeAspect="1"/>
          </p:cNvPicPr>
          <p:nvPr/>
        </p:nvPicPr>
        <p:blipFill>
          <a:blip r:embed="rId2"/>
          <a:stretch>
            <a:fillRect/>
          </a:stretch>
        </p:blipFill>
        <p:spPr>
          <a:xfrm>
            <a:off x="7492251" y="76662"/>
            <a:ext cx="2743200" cy="1348265"/>
          </a:xfrm>
          <a:prstGeom prst="rect">
            <a:avLst/>
          </a:prstGeom>
        </p:spPr>
      </p:pic>
    </p:spTree>
    <p:extLst>
      <p:ext uri="{BB962C8B-B14F-4D97-AF65-F5344CB8AC3E}">
        <p14:creationId xmlns:p14="http://schemas.microsoft.com/office/powerpoint/2010/main" val="3435734050"/>
      </p:ext>
    </p:extLst>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3FE2DCF-C9F0-4175-BB91-B363B5C1CB6C}"/>
              </a:ext>
            </a:extLst>
          </p:cNvPr>
          <p:cNvSpPr txBox="1"/>
          <p:nvPr/>
        </p:nvSpPr>
        <p:spPr>
          <a:xfrm>
            <a:off x="2719" y="102508"/>
            <a:ext cx="11002734" cy="332398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200" dirty="0"/>
              <a:t>Por sí solas no sirven para cambiar la relación entre profesor y alumno, ni de los alumnos con las asignaturas.</a:t>
            </a:r>
            <a:endParaRPr lang="es-ES" dirty="0"/>
          </a:p>
          <a:p>
            <a:endParaRPr lang="es-ES"/>
          </a:p>
          <a:p>
            <a:r>
              <a:rPr lang="es-ES" sz="3200" dirty="0"/>
              <a:t>Lo que sí cambia es la </a:t>
            </a:r>
            <a:r>
              <a:rPr lang="es-ES" sz="3200" b="1" dirty="0"/>
              <a:t>organización de espacios y tiempos</a:t>
            </a:r>
            <a:r>
              <a:rPr lang="es-ES" sz="3200" dirty="0"/>
              <a:t>, pues en general el acceso a estos contenidos se puede hacer desde cualquier lugar y a cualquier hora. </a:t>
            </a:r>
            <a:endParaRPr lang="es-ES" dirty="0"/>
          </a:p>
          <a:p>
            <a:pPr algn="ctr"/>
            <a:endParaRPr lang="es-ES" sz="3200" dirty="0"/>
          </a:p>
        </p:txBody>
      </p:sp>
      <p:pic>
        <p:nvPicPr>
          <p:cNvPr id="3" name="Imagen 3" descr="Imagen que contiene captura de pantalla&#10;&#10;Descripción generada con confianza muy alta">
            <a:extLst>
              <a:ext uri="{FF2B5EF4-FFF2-40B4-BE49-F238E27FC236}">
                <a16:creationId xmlns:a16="http://schemas.microsoft.com/office/drawing/2014/main" id="{0A00393C-F218-4767-9551-419A8420562C}"/>
              </a:ext>
            </a:extLst>
          </p:cNvPr>
          <p:cNvPicPr>
            <a:picLocks noChangeAspect="1"/>
          </p:cNvPicPr>
          <p:nvPr/>
        </p:nvPicPr>
        <p:blipFill>
          <a:blip r:embed="rId2"/>
          <a:stretch>
            <a:fillRect/>
          </a:stretch>
        </p:blipFill>
        <p:spPr>
          <a:xfrm>
            <a:off x="8956842" y="3244369"/>
            <a:ext cx="2743200" cy="1348265"/>
          </a:xfrm>
          <a:prstGeom prst="rect">
            <a:avLst/>
          </a:prstGeom>
        </p:spPr>
      </p:pic>
      <p:pic>
        <p:nvPicPr>
          <p:cNvPr id="5" name="Imagen 5" descr="Imagen que contiene texto&#10;&#10;Descripción generada con confianza alta">
            <a:extLst>
              <a:ext uri="{FF2B5EF4-FFF2-40B4-BE49-F238E27FC236}">
                <a16:creationId xmlns:a16="http://schemas.microsoft.com/office/drawing/2014/main" id="{05E7AD72-F525-4DA5-9D77-F310D177098C}"/>
              </a:ext>
            </a:extLst>
          </p:cNvPr>
          <p:cNvPicPr>
            <a:picLocks noChangeAspect="1"/>
          </p:cNvPicPr>
          <p:nvPr/>
        </p:nvPicPr>
        <p:blipFill>
          <a:blip r:embed="rId3"/>
          <a:stretch>
            <a:fillRect/>
          </a:stretch>
        </p:blipFill>
        <p:spPr>
          <a:xfrm>
            <a:off x="1761066" y="3009889"/>
            <a:ext cx="3868057" cy="3595938"/>
          </a:xfrm>
          <a:prstGeom prst="rect">
            <a:avLst/>
          </a:prstGeom>
        </p:spPr>
      </p:pic>
    </p:spTree>
    <p:extLst>
      <p:ext uri="{BB962C8B-B14F-4D97-AF65-F5344CB8AC3E}">
        <p14:creationId xmlns:p14="http://schemas.microsoft.com/office/powerpoint/2010/main" val="404595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EE2ED4-63BD-4487-A719-3A62E01986BE}"/>
              </a:ext>
            </a:extLst>
          </p:cNvPr>
          <p:cNvSpPr>
            <a:spLocks noGrp="1"/>
          </p:cNvSpPr>
          <p:nvPr>
            <p:ph type="title"/>
          </p:nvPr>
        </p:nvSpPr>
        <p:spPr/>
        <p:txBody>
          <a:bodyPr/>
          <a:lstStyle/>
          <a:p>
            <a:r>
              <a:rPr lang="es-ES" dirty="0"/>
              <a:t>Plataforma Educativa como servicio:</a:t>
            </a:r>
          </a:p>
        </p:txBody>
      </p:sp>
      <p:sp>
        <p:nvSpPr>
          <p:cNvPr id="3" name="Marcador de texto 2">
            <a:extLst>
              <a:ext uri="{FF2B5EF4-FFF2-40B4-BE49-F238E27FC236}">
                <a16:creationId xmlns:a16="http://schemas.microsoft.com/office/drawing/2014/main" id="{69356DD5-E649-4B65-A1C5-8BC64F9B0BEF}"/>
              </a:ext>
            </a:extLst>
          </p:cNvPr>
          <p:cNvSpPr>
            <a:spLocks noGrp="1"/>
          </p:cNvSpPr>
          <p:nvPr>
            <p:ph type="body" idx="1"/>
          </p:nvPr>
        </p:nvSpPr>
        <p:spPr>
          <a:xfrm>
            <a:off x="179093" y="2056726"/>
            <a:ext cx="3070034" cy="576262"/>
          </a:xfrm>
        </p:spPr>
        <p:txBody>
          <a:bodyPr/>
          <a:lstStyle/>
          <a:p>
            <a:r>
              <a:rPr lang="es-ES" b="1" dirty="0"/>
              <a:t>A quién se orienta?</a:t>
            </a:r>
          </a:p>
        </p:txBody>
      </p:sp>
      <p:sp>
        <p:nvSpPr>
          <p:cNvPr id="4" name="Marcador de texto 3">
            <a:extLst>
              <a:ext uri="{FF2B5EF4-FFF2-40B4-BE49-F238E27FC236}">
                <a16:creationId xmlns:a16="http://schemas.microsoft.com/office/drawing/2014/main" id="{31B136F6-A4A6-46A9-9357-C68E5820183B}"/>
              </a:ext>
            </a:extLst>
          </p:cNvPr>
          <p:cNvSpPr>
            <a:spLocks noGrp="1"/>
          </p:cNvSpPr>
          <p:nvPr>
            <p:ph type="body" sz="half" idx="15"/>
          </p:nvPr>
        </p:nvSpPr>
        <p:spPr>
          <a:xfrm>
            <a:off x="108822" y="2686496"/>
            <a:ext cx="3049702" cy="2913513"/>
          </a:xfrm>
        </p:spPr>
        <p:txBody>
          <a:bodyPr>
            <a:normAutofit/>
          </a:bodyPr>
          <a:lstStyle/>
          <a:p>
            <a:pPr algn="ctr"/>
            <a:r>
              <a:rPr lang="es-ES" sz="2000" dirty="0"/>
              <a:t>El funcionamiento de las plataformas se orienta a dar servicio a cuatro perfiles de usuario: administradores de centro, padres, alumnos y profesores.</a:t>
            </a:r>
          </a:p>
        </p:txBody>
      </p:sp>
      <p:sp>
        <p:nvSpPr>
          <p:cNvPr id="5" name="Marcador de texto 4">
            <a:extLst>
              <a:ext uri="{FF2B5EF4-FFF2-40B4-BE49-F238E27FC236}">
                <a16:creationId xmlns:a16="http://schemas.microsoft.com/office/drawing/2014/main" id="{264715D3-6EA0-4B44-A429-CE47903C13C1}"/>
              </a:ext>
            </a:extLst>
          </p:cNvPr>
          <p:cNvSpPr>
            <a:spLocks noGrp="1"/>
          </p:cNvSpPr>
          <p:nvPr>
            <p:ph type="body" sz="quarter" idx="3"/>
          </p:nvPr>
        </p:nvSpPr>
        <p:spPr>
          <a:xfrm>
            <a:off x="4303406" y="2684255"/>
            <a:ext cx="2749477" cy="576262"/>
          </a:xfrm>
        </p:spPr>
        <p:txBody>
          <a:bodyPr/>
          <a:lstStyle/>
          <a:p>
            <a:r>
              <a:rPr lang="es-ES" b="1" dirty="0"/>
              <a:t>Cómo se accede?</a:t>
            </a:r>
          </a:p>
        </p:txBody>
      </p:sp>
      <p:sp>
        <p:nvSpPr>
          <p:cNvPr id="6" name="Marcador de texto 5">
            <a:extLst>
              <a:ext uri="{FF2B5EF4-FFF2-40B4-BE49-F238E27FC236}">
                <a16:creationId xmlns:a16="http://schemas.microsoft.com/office/drawing/2014/main" id="{37FFD9EB-61F2-4051-902E-2E8F5F0CC1F3}"/>
              </a:ext>
            </a:extLst>
          </p:cNvPr>
          <p:cNvSpPr>
            <a:spLocks noGrp="1"/>
          </p:cNvSpPr>
          <p:nvPr>
            <p:ph type="body" sz="half" idx="16"/>
          </p:nvPr>
        </p:nvSpPr>
        <p:spPr>
          <a:xfrm>
            <a:off x="4068735" y="3269202"/>
            <a:ext cx="3063240" cy="2913513"/>
          </a:xfrm>
        </p:spPr>
        <p:txBody>
          <a:bodyPr>
            <a:normAutofit/>
          </a:bodyPr>
          <a:lstStyle/>
          <a:p>
            <a:pPr algn="ctr"/>
            <a:r>
              <a:rPr lang="es-ES" sz="2000" dirty="0"/>
              <a:t>Cada uno de estos perfiles está identificado mediante un nombre de usuario y una contraseña, a través de los cuales se accede a la plataforma.</a:t>
            </a:r>
          </a:p>
        </p:txBody>
      </p:sp>
      <p:sp>
        <p:nvSpPr>
          <p:cNvPr id="7" name="Marcador de texto 6">
            <a:extLst>
              <a:ext uri="{FF2B5EF4-FFF2-40B4-BE49-F238E27FC236}">
                <a16:creationId xmlns:a16="http://schemas.microsoft.com/office/drawing/2014/main" id="{378C9BB4-D95D-4B19-BF82-56788F1780F6}"/>
              </a:ext>
            </a:extLst>
          </p:cNvPr>
          <p:cNvSpPr>
            <a:spLocks noGrp="1"/>
          </p:cNvSpPr>
          <p:nvPr>
            <p:ph type="body" sz="quarter" idx="13"/>
          </p:nvPr>
        </p:nvSpPr>
        <p:spPr>
          <a:xfrm>
            <a:off x="8109422" y="3446255"/>
            <a:ext cx="3327761" cy="576262"/>
          </a:xfrm>
        </p:spPr>
        <p:txBody>
          <a:bodyPr vert="horz" lIns="91440" tIns="45720" rIns="91440" bIns="45720" rtlCol="0" anchor="ctr">
            <a:noAutofit/>
          </a:bodyPr>
          <a:lstStyle/>
          <a:p>
            <a:r>
              <a:rPr lang="es-ES" b="1" dirty="0"/>
              <a:t>Comunidad educativa</a:t>
            </a:r>
          </a:p>
        </p:txBody>
      </p:sp>
      <p:sp>
        <p:nvSpPr>
          <p:cNvPr id="8" name="Marcador de texto 7">
            <a:extLst>
              <a:ext uri="{FF2B5EF4-FFF2-40B4-BE49-F238E27FC236}">
                <a16:creationId xmlns:a16="http://schemas.microsoft.com/office/drawing/2014/main" id="{08ABA21F-DC71-4B96-AB70-DE375C338F11}"/>
              </a:ext>
            </a:extLst>
          </p:cNvPr>
          <p:cNvSpPr>
            <a:spLocks noGrp="1"/>
          </p:cNvSpPr>
          <p:nvPr>
            <p:ph type="body" sz="half" idx="17"/>
          </p:nvPr>
        </p:nvSpPr>
        <p:spPr>
          <a:xfrm>
            <a:off x="8243893" y="4076026"/>
            <a:ext cx="3070025" cy="2913513"/>
          </a:xfrm>
        </p:spPr>
        <p:txBody>
          <a:bodyPr/>
          <a:lstStyle/>
          <a:p>
            <a:pPr algn="ctr"/>
            <a:r>
              <a:rPr lang="es-ES" sz="2000" dirty="0"/>
              <a:t>Esta estructura de funcionamiento supone la creación de un espacio de trabajo e interacción cerrado y controlado.</a:t>
            </a:r>
          </a:p>
          <a:p>
            <a:endParaRPr lang="es-ES" sz="2000" dirty="0"/>
          </a:p>
        </p:txBody>
      </p:sp>
    </p:spTree>
    <p:extLst>
      <p:ext uri="{BB962C8B-B14F-4D97-AF65-F5344CB8AC3E}">
        <p14:creationId xmlns:p14="http://schemas.microsoft.com/office/powerpoint/2010/main" val="2368306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156E4F4-2CC4-4281-BC9F-5A22D0C00005}"/>
              </a:ext>
            </a:extLst>
          </p:cNvPr>
          <p:cNvSpPr txBox="1"/>
          <p:nvPr/>
        </p:nvSpPr>
        <p:spPr>
          <a:xfrm>
            <a:off x="1009648" y="587829"/>
            <a:ext cx="2743200" cy="369332"/>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dirty="0"/>
              <a:t>  </a:t>
            </a:r>
          </a:p>
        </p:txBody>
      </p:sp>
      <p:pic>
        <p:nvPicPr>
          <p:cNvPr id="3" name="Imagen 3" descr="Imagen que contiene captura de pantalla&#10;&#10;Descripción generada con confianza muy alta">
            <a:extLst>
              <a:ext uri="{FF2B5EF4-FFF2-40B4-BE49-F238E27FC236}">
                <a16:creationId xmlns:a16="http://schemas.microsoft.com/office/drawing/2014/main" id="{F8B35A73-42FC-4EA6-9F31-C5CDCFDEA824}"/>
              </a:ext>
            </a:extLst>
          </p:cNvPr>
          <p:cNvPicPr>
            <a:picLocks noChangeAspect="1"/>
          </p:cNvPicPr>
          <p:nvPr/>
        </p:nvPicPr>
        <p:blipFill>
          <a:blip r:embed="rId2"/>
          <a:stretch>
            <a:fillRect/>
          </a:stretch>
        </p:blipFill>
        <p:spPr>
          <a:xfrm>
            <a:off x="107577" y="961928"/>
            <a:ext cx="11808757" cy="5740969"/>
          </a:xfrm>
          <a:prstGeom prst="rect">
            <a:avLst/>
          </a:prstGeom>
        </p:spPr>
      </p:pic>
      <p:sp>
        <p:nvSpPr>
          <p:cNvPr id="6" name="CuadroTexto 5">
            <a:extLst>
              <a:ext uri="{FF2B5EF4-FFF2-40B4-BE49-F238E27FC236}">
                <a16:creationId xmlns:a16="http://schemas.microsoft.com/office/drawing/2014/main" id="{666CE0BC-5B6C-438A-84DF-945ED4A76159}"/>
              </a:ext>
            </a:extLst>
          </p:cNvPr>
          <p:cNvSpPr txBox="1"/>
          <p:nvPr/>
        </p:nvSpPr>
        <p:spPr>
          <a:xfrm>
            <a:off x="-923364" y="253253"/>
            <a:ext cx="10520081" cy="58477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3200" dirty="0"/>
              <a:t>Conociendo nuestra plataforma...</a:t>
            </a:r>
          </a:p>
        </p:txBody>
      </p:sp>
    </p:spTree>
    <p:extLst>
      <p:ext uri="{BB962C8B-B14F-4D97-AF65-F5344CB8AC3E}">
        <p14:creationId xmlns:p14="http://schemas.microsoft.com/office/powerpoint/2010/main" val="27090484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3E1737-81E4-4A2F-BA4A-CAFA92E4B1F4}"/>
              </a:ext>
            </a:extLst>
          </p:cNvPr>
          <p:cNvSpPr>
            <a:spLocks noGrp="1"/>
          </p:cNvSpPr>
          <p:nvPr>
            <p:ph type="title"/>
          </p:nvPr>
        </p:nvSpPr>
        <p:spPr/>
        <p:txBody>
          <a:bodyPr/>
          <a:lstStyle/>
          <a:p>
            <a:r>
              <a:rPr lang="es-ES" dirty="0"/>
              <a:t>Cómo accedemos?</a:t>
            </a:r>
          </a:p>
        </p:txBody>
      </p:sp>
      <p:sp>
        <p:nvSpPr>
          <p:cNvPr id="3" name="Marcador de contenido 2">
            <a:extLst>
              <a:ext uri="{FF2B5EF4-FFF2-40B4-BE49-F238E27FC236}">
                <a16:creationId xmlns:a16="http://schemas.microsoft.com/office/drawing/2014/main" id="{FDE3F085-C782-43F2-8FB3-E1CC4BB06648}"/>
              </a:ext>
            </a:extLst>
          </p:cNvPr>
          <p:cNvSpPr>
            <a:spLocks noGrp="1"/>
          </p:cNvSpPr>
          <p:nvPr>
            <p:ph sz="half" idx="1"/>
          </p:nvPr>
        </p:nvSpPr>
        <p:spPr/>
        <p:txBody>
          <a:bodyPr vert="horz" lIns="91440" tIns="45720" rIns="91440" bIns="45720" rtlCol="0" anchor="t">
            <a:normAutofit/>
          </a:bodyPr>
          <a:lstStyle/>
          <a:p>
            <a:pPr marL="0" indent="0">
              <a:buNone/>
            </a:pPr>
            <a:r>
              <a:rPr lang="es-ES" b="1" dirty="0"/>
              <a:t>1 -</a:t>
            </a:r>
            <a:r>
              <a:rPr lang="es-ES" dirty="0"/>
              <a:t> Laboratorio de Informática</a:t>
            </a:r>
            <a:endParaRPr lang="en-US" dirty="0"/>
          </a:p>
          <a:p>
            <a:pPr marL="0" indent="0">
              <a:buNone/>
            </a:pPr>
            <a:r>
              <a:rPr lang="es-ES" dirty="0"/>
              <a:t>Crea los Usuarios y asigna los cursos</a:t>
            </a:r>
            <a:endParaRPr lang="en-US" dirty="0"/>
          </a:p>
          <a:p>
            <a:pPr marL="0" indent="0">
              <a:buNone/>
            </a:pPr>
            <a:endParaRPr lang="es-ES" dirty="0"/>
          </a:p>
          <a:p>
            <a:pPr marL="0" indent="0">
              <a:buNone/>
            </a:pPr>
            <a:endParaRPr lang="es-ES" dirty="0"/>
          </a:p>
          <a:p>
            <a:pPr marL="0" indent="0">
              <a:buNone/>
            </a:pPr>
            <a:endParaRPr lang="es-ES" dirty="0"/>
          </a:p>
          <a:p>
            <a:pPr marL="0" indent="0">
              <a:buNone/>
            </a:pPr>
            <a:endParaRPr lang="es-ES" dirty="0"/>
          </a:p>
        </p:txBody>
      </p:sp>
      <p:sp>
        <p:nvSpPr>
          <p:cNvPr id="4" name="Marcador de contenido 3">
            <a:extLst>
              <a:ext uri="{FF2B5EF4-FFF2-40B4-BE49-F238E27FC236}">
                <a16:creationId xmlns:a16="http://schemas.microsoft.com/office/drawing/2014/main" id="{F42582D1-C4B0-4CEB-B553-696C9A4D7003}"/>
              </a:ext>
            </a:extLst>
          </p:cNvPr>
          <p:cNvSpPr>
            <a:spLocks noGrp="1"/>
          </p:cNvSpPr>
          <p:nvPr>
            <p:ph sz="half" idx="2"/>
          </p:nvPr>
        </p:nvSpPr>
        <p:spPr>
          <a:xfrm>
            <a:off x="674738" y="3423844"/>
            <a:ext cx="4700058" cy="3599316"/>
          </a:xfrm>
        </p:spPr>
        <p:txBody>
          <a:bodyPr vert="horz" lIns="91440" tIns="45720" rIns="91440" bIns="45720" rtlCol="0" anchor="t">
            <a:normAutofit/>
          </a:bodyPr>
          <a:lstStyle/>
          <a:p>
            <a:pPr marL="0" indent="0">
              <a:buNone/>
            </a:pPr>
            <a:endParaRPr lang="es-ES" b="1" dirty="0"/>
          </a:p>
          <a:p>
            <a:pPr marL="0" indent="0">
              <a:buNone/>
            </a:pPr>
            <a:r>
              <a:rPr lang="es-ES" b="1" dirty="0"/>
              <a:t>2 - </a:t>
            </a:r>
            <a:r>
              <a:rPr lang="es-ES" dirty="0"/>
              <a:t>Accedemos con nuestro usuario y contraseña:</a:t>
            </a:r>
            <a:endParaRPr lang="es-ES"/>
          </a:p>
          <a:p>
            <a:pPr marL="0" indent="0">
              <a:buNone/>
            </a:pPr>
            <a:endParaRPr lang="es-ES" dirty="0"/>
          </a:p>
          <a:p>
            <a:pPr marL="0" indent="0">
              <a:buNone/>
            </a:pPr>
            <a:endParaRPr lang="es-ES" dirty="0"/>
          </a:p>
          <a:p>
            <a:pPr marL="0" indent="0">
              <a:buNone/>
            </a:pPr>
            <a:endParaRPr lang="es-ES" dirty="0"/>
          </a:p>
          <a:p>
            <a:pPr marL="0" indent="0">
              <a:buNone/>
            </a:pPr>
            <a:endParaRPr lang="es-ES" dirty="0"/>
          </a:p>
        </p:txBody>
      </p:sp>
      <p:pic>
        <p:nvPicPr>
          <p:cNvPr id="5" name="Imagen 5" descr="Imagen que contiene captura de pantalla&#10;&#10;Descripción generada con confianza muy alta">
            <a:extLst>
              <a:ext uri="{FF2B5EF4-FFF2-40B4-BE49-F238E27FC236}">
                <a16:creationId xmlns:a16="http://schemas.microsoft.com/office/drawing/2014/main" id="{9E12E854-BDEB-4438-A8EA-A608AB8A8A93}"/>
              </a:ext>
            </a:extLst>
          </p:cNvPr>
          <p:cNvPicPr>
            <a:picLocks noChangeAspect="1"/>
          </p:cNvPicPr>
          <p:nvPr/>
        </p:nvPicPr>
        <p:blipFill>
          <a:blip r:embed="rId2"/>
          <a:stretch>
            <a:fillRect/>
          </a:stretch>
        </p:blipFill>
        <p:spPr>
          <a:xfrm>
            <a:off x="3962401" y="4406925"/>
            <a:ext cx="2743200" cy="2257562"/>
          </a:xfrm>
          <a:prstGeom prst="rect">
            <a:avLst/>
          </a:prstGeom>
        </p:spPr>
      </p:pic>
      <p:pic>
        <p:nvPicPr>
          <p:cNvPr id="9" name="Imagen 9" descr="Imagen que contiene captura de pantalla&#10;&#10;Descripción generada con confianza muy alta">
            <a:extLst>
              <a:ext uri="{FF2B5EF4-FFF2-40B4-BE49-F238E27FC236}">
                <a16:creationId xmlns:a16="http://schemas.microsoft.com/office/drawing/2014/main" id="{D75B95E6-156D-477C-AD15-454D4D4D1876}"/>
              </a:ext>
            </a:extLst>
          </p:cNvPr>
          <p:cNvPicPr>
            <a:picLocks noChangeAspect="1"/>
          </p:cNvPicPr>
          <p:nvPr/>
        </p:nvPicPr>
        <p:blipFill>
          <a:blip r:embed="rId3"/>
          <a:stretch>
            <a:fillRect/>
          </a:stretch>
        </p:blipFill>
        <p:spPr>
          <a:xfrm>
            <a:off x="6091516" y="195186"/>
            <a:ext cx="5533463" cy="3554099"/>
          </a:xfrm>
          <a:prstGeom prst="rect">
            <a:avLst/>
          </a:prstGeom>
        </p:spPr>
      </p:pic>
      <p:sp>
        <p:nvSpPr>
          <p:cNvPr id="11" name="CuadroTexto 10">
            <a:extLst>
              <a:ext uri="{FF2B5EF4-FFF2-40B4-BE49-F238E27FC236}">
                <a16:creationId xmlns:a16="http://schemas.microsoft.com/office/drawing/2014/main" id="{04DFF8F5-8580-4C87-8D80-D4E0C2FD07EC}"/>
              </a:ext>
            </a:extLst>
          </p:cNvPr>
          <p:cNvSpPr txBox="1"/>
          <p:nvPr/>
        </p:nvSpPr>
        <p:spPr>
          <a:xfrm>
            <a:off x="7077633" y="4040841"/>
            <a:ext cx="4177552" cy="138499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2800" dirty="0"/>
              <a:t>Podemos acceder con una computadora, o desde el celular</a:t>
            </a:r>
          </a:p>
        </p:txBody>
      </p:sp>
    </p:spTree>
    <p:extLst>
      <p:ext uri="{BB962C8B-B14F-4D97-AF65-F5344CB8AC3E}">
        <p14:creationId xmlns:p14="http://schemas.microsoft.com/office/powerpoint/2010/main" val="1650557521"/>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2" descr="Imagen que contiene captura de pantalla&#10;&#10;Descripción generada con confianza muy alta">
            <a:extLst>
              <a:ext uri="{FF2B5EF4-FFF2-40B4-BE49-F238E27FC236}">
                <a16:creationId xmlns:a16="http://schemas.microsoft.com/office/drawing/2014/main" id="{8DEB255C-222D-4A24-9C8B-548AA970E318}"/>
              </a:ext>
            </a:extLst>
          </p:cNvPr>
          <p:cNvPicPr>
            <a:picLocks noChangeAspect="1"/>
          </p:cNvPicPr>
          <p:nvPr/>
        </p:nvPicPr>
        <p:blipFill>
          <a:blip r:embed="rId2"/>
          <a:stretch>
            <a:fillRect/>
          </a:stretch>
        </p:blipFill>
        <p:spPr>
          <a:xfrm>
            <a:off x="219636" y="477528"/>
            <a:ext cx="11864787" cy="5846915"/>
          </a:xfrm>
          <a:prstGeom prst="rect">
            <a:avLst/>
          </a:prstGeom>
        </p:spPr>
      </p:pic>
    </p:spTree>
    <p:extLst>
      <p:ext uri="{BB962C8B-B14F-4D97-AF65-F5344CB8AC3E}">
        <p14:creationId xmlns:p14="http://schemas.microsoft.com/office/powerpoint/2010/main" val="225176204"/>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262DCA-4B86-459A-97ED-F046D8CB8812}"/>
              </a:ext>
            </a:extLst>
          </p:cNvPr>
          <p:cNvSpPr>
            <a:spLocks noGrp="1"/>
          </p:cNvSpPr>
          <p:nvPr>
            <p:ph type="title"/>
          </p:nvPr>
        </p:nvSpPr>
        <p:spPr/>
        <p:txBody>
          <a:bodyPr/>
          <a:lstStyle/>
          <a:p>
            <a:r>
              <a:rPr lang="es-ES" dirty="0"/>
              <a:t>Explorando y conociendo</a:t>
            </a:r>
          </a:p>
        </p:txBody>
      </p:sp>
      <p:sp>
        <p:nvSpPr>
          <p:cNvPr id="3" name="Marcador de texto 2">
            <a:extLst>
              <a:ext uri="{FF2B5EF4-FFF2-40B4-BE49-F238E27FC236}">
                <a16:creationId xmlns:a16="http://schemas.microsoft.com/office/drawing/2014/main" id="{0AEB645C-5E8D-4471-AA3A-530492C64F05}"/>
              </a:ext>
            </a:extLst>
          </p:cNvPr>
          <p:cNvSpPr>
            <a:spLocks noGrp="1"/>
          </p:cNvSpPr>
          <p:nvPr>
            <p:ph type="body" idx="1"/>
          </p:nvPr>
        </p:nvSpPr>
        <p:spPr>
          <a:xfrm>
            <a:off x="2204322" y="4344230"/>
            <a:ext cx="9613860" cy="2510839"/>
          </a:xfrm>
        </p:spPr>
        <p:txBody>
          <a:bodyPr vert="horz" lIns="91440" tIns="45720" rIns="91440" bIns="45720" rtlCol="0" anchor="t">
            <a:normAutofit/>
          </a:bodyPr>
          <a:lstStyle/>
          <a:p>
            <a:pPr algn="ctr"/>
            <a:r>
              <a:rPr lang="es-ES" dirty="0"/>
              <a:t>En una primera instancia, exploraremos y conoceremos la plataforma entre educadores. Compartiremos información, solicitaremos capacitación, subiremos recursos educativos para compartir entre todos, propondremos sugerencias para mejorar la plataforma. Nos centraremos en los educadores, de manera de conocer por nosotros mismos sus ventajas y así comenzar a generar nuestra propia comunidad de conocimiento. La exploración entre nosotros, permite generar seguridad en el uso de la herramienta y así estar tranquilos para pasar a la segunda instancia: interactuar con nuestros alumnos.</a:t>
            </a:r>
            <a:endParaRPr lang="es-ES"/>
          </a:p>
        </p:txBody>
      </p:sp>
      <p:pic>
        <p:nvPicPr>
          <p:cNvPr id="4" name="Imagen 4" descr="Imagen que contiene texto, mapa&#10;&#10;Descripción generada con confianza alta">
            <a:extLst>
              <a:ext uri="{FF2B5EF4-FFF2-40B4-BE49-F238E27FC236}">
                <a16:creationId xmlns:a16="http://schemas.microsoft.com/office/drawing/2014/main" id="{889ACDB1-E9A7-4FFE-BBAD-2ECF88DAAEF0}"/>
              </a:ext>
            </a:extLst>
          </p:cNvPr>
          <p:cNvPicPr>
            <a:picLocks noChangeAspect="1"/>
          </p:cNvPicPr>
          <p:nvPr/>
        </p:nvPicPr>
        <p:blipFill>
          <a:blip r:embed="rId2"/>
          <a:stretch>
            <a:fillRect/>
          </a:stretch>
        </p:blipFill>
        <p:spPr>
          <a:xfrm>
            <a:off x="96370" y="212509"/>
            <a:ext cx="4435288" cy="4135777"/>
          </a:xfrm>
          <a:prstGeom prst="rect">
            <a:avLst/>
          </a:prstGeom>
        </p:spPr>
      </p:pic>
    </p:spTree>
    <p:extLst>
      <p:ext uri="{BB962C8B-B14F-4D97-AF65-F5344CB8AC3E}">
        <p14:creationId xmlns:p14="http://schemas.microsoft.com/office/powerpoint/2010/main" val="28900014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2B69FA-56E1-4C1B-A137-53BC565C2E5B}"/>
              </a:ext>
            </a:extLst>
          </p:cNvPr>
          <p:cNvSpPr>
            <a:spLocks noGrp="1"/>
          </p:cNvSpPr>
          <p:nvPr>
            <p:ph type="title"/>
          </p:nvPr>
        </p:nvSpPr>
        <p:spPr/>
        <p:txBody>
          <a:bodyPr>
            <a:normAutofit/>
          </a:bodyPr>
          <a:lstStyle/>
          <a:p>
            <a:r>
              <a:rPr lang="es-ES" sz="4800" dirty="0"/>
              <a:t>Muchas Gracias!</a:t>
            </a:r>
          </a:p>
        </p:txBody>
      </p:sp>
      <p:pic>
        <p:nvPicPr>
          <p:cNvPr id="3" name="Imagen 3">
            <a:extLst>
              <a:ext uri="{FF2B5EF4-FFF2-40B4-BE49-F238E27FC236}">
                <a16:creationId xmlns:a16="http://schemas.microsoft.com/office/drawing/2014/main" id="{ABFD9011-52AC-4A1B-8D02-D11018AEABC7}"/>
              </a:ext>
            </a:extLst>
          </p:cNvPr>
          <p:cNvPicPr>
            <a:picLocks noChangeAspect="1"/>
          </p:cNvPicPr>
          <p:nvPr/>
        </p:nvPicPr>
        <p:blipFill>
          <a:blip r:embed="rId2"/>
          <a:stretch>
            <a:fillRect/>
          </a:stretch>
        </p:blipFill>
        <p:spPr>
          <a:xfrm>
            <a:off x="6224144" y="214756"/>
            <a:ext cx="3667125" cy="3642934"/>
          </a:xfrm>
          <a:prstGeom prst="rect">
            <a:avLst/>
          </a:prstGeom>
        </p:spPr>
      </p:pic>
      <p:sp>
        <p:nvSpPr>
          <p:cNvPr id="5" name="CuadroTexto 4">
            <a:extLst>
              <a:ext uri="{FF2B5EF4-FFF2-40B4-BE49-F238E27FC236}">
                <a16:creationId xmlns:a16="http://schemas.microsoft.com/office/drawing/2014/main" id="{8875F063-23F2-4BB5-901A-FBCDD36C5A3F}"/>
              </a:ext>
            </a:extLst>
          </p:cNvPr>
          <p:cNvSpPr txBox="1"/>
          <p:nvPr/>
        </p:nvSpPr>
        <p:spPr>
          <a:xfrm>
            <a:off x="267188" y="1655290"/>
            <a:ext cx="5101771" cy="369332"/>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dirty="0"/>
              <a:t>Laboratorio de Informática Santa María</a:t>
            </a:r>
          </a:p>
        </p:txBody>
      </p:sp>
      <p:pic>
        <p:nvPicPr>
          <p:cNvPr id="4" name="Picture 5" descr="A close up of text on a black background&#10;&#10;Description generated with high confidence">
            <a:extLst>
              <a:ext uri="{FF2B5EF4-FFF2-40B4-BE49-F238E27FC236}">
                <a16:creationId xmlns:a16="http://schemas.microsoft.com/office/drawing/2014/main" id="{D02CFFB1-0AB5-4485-BF3A-2048A2F2B476}"/>
              </a:ext>
            </a:extLst>
          </p:cNvPr>
          <p:cNvPicPr>
            <a:picLocks noChangeAspect="1"/>
          </p:cNvPicPr>
          <p:nvPr/>
        </p:nvPicPr>
        <p:blipFill>
          <a:blip r:embed="rId3"/>
          <a:stretch>
            <a:fillRect/>
          </a:stretch>
        </p:blipFill>
        <p:spPr>
          <a:xfrm>
            <a:off x="353681" y="4377685"/>
            <a:ext cx="2743200" cy="2157046"/>
          </a:xfrm>
          <a:prstGeom prst="rect">
            <a:avLst/>
          </a:prstGeom>
        </p:spPr>
      </p:pic>
    </p:spTree>
    <p:extLst>
      <p:ext uri="{BB962C8B-B14F-4D97-AF65-F5344CB8AC3E}">
        <p14:creationId xmlns:p14="http://schemas.microsoft.com/office/powerpoint/2010/main" val="2407595765"/>
      </p:ext>
    </p:extLst>
  </p:cSld>
  <p:clrMapOvr>
    <a:masterClrMapping/>
  </p:clrMapOvr>
</p:sld>
</file>

<file path=ppt/theme/theme1.xml><?xml version="1.0" encoding="utf-8"?>
<a:theme xmlns:a="http://schemas.openxmlformats.org/drawingml/2006/main" name="Berlí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TC104033917[[fn=Berlín]]</Template>
  <TotalTime>0</TotalTime>
  <Words>0</Words>
  <Application>Microsoft Office PowerPoint</Application>
  <PresentationFormat>Widescreen</PresentationFormat>
  <Paragraphs>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Berlín</vt:lpstr>
      <vt:lpstr>Plataforma Moodle – Colegio Santa María</vt:lpstr>
      <vt:lpstr>Plataforma: Software basado en la Web</vt:lpstr>
      <vt:lpstr>Beneficios de su uso:</vt:lpstr>
      <vt:lpstr>PowerPoint Presentation</vt:lpstr>
      <vt:lpstr>Plataforma Educativa como servicio:</vt:lpstr>
      <vt:lpstr>PowerPoint Presentation</vt:lpstr>
      <vt:lpstr>Cómo accedemos?</vt:lpstr>
      <vt:lpstr>PowerPoint Presentation</vt:lpstr>
      <vt:lpstr>Explorando y conociendo</vt:lpstr>
      <vt:lpstr>Muchas 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Chalalai Sarakor</dc:creator>
  <cp:lastModifiedBy>Chalalai Sarakor</cp:lastModifiedBy>
  <cp:revision>5</cp:revision>
  <dcterms:created xsi:type="dcterms:W3CDTF">2013-07-30T10:58:06Z</dcterms:created>
  <dcterms:modified xsi:type="dcterms:W3CDTF">2018-05-03T19:10:32Z</dcterms:modified>
</cp:coreProperties>
</file>